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16.png"/><Relationship Id="rId14" Type="http://schemas.openxmlformats.org/officeDocument/2006/relationships/image" Target="../media/image24.png"/><Relationship Id="rId15" Type="http://schemas.openxmlformats.org/officeDocument/2006/relationships/image" Target="../media/image14.png"/><Relationship Id="rId16" Type="http://schemas.openxmlformats.org/officeDocument/2006/relationships/image" Target="../media/image25.png"/><Relationship Id="rId17" Type="http://schemas.openxmlformats.org/officeDocument/2006/relationships/image" Target="../media/image1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47811" y="937897"/>
            <a:ext cx="397510" cy="167640"/>
            <a:chOff x="947811" y="937897"/>
            <a:chExt cx="397510" cy="167640"/>
          </a:xfrm>
        </p:grpSpPr>
        <p:sp>
          <p:nvSpPr>
            <p:cNvPr id="3" name="object 3"/>
            <p:cNvSpPr/>
            <p:nvPr/>
          </p:nvSpPr>
          <p:spPr>
            <a:xfrm>
              <a:off x="947811" y="952947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65540" y="937897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420632" y="949518"/>
            <a:ext cx="1149985" cy="140970"/>
            <a:chOff x="1420632" y="949518"/>
            <a:chExt cx="1149985" cy="140970"/>
          </a:xfrm>
        </p:grpSpPr>
        <p:sp>
          <p:nvSpPr>
            <p:cNvPr id="6" name="object 6"/>
            <p:cNvSpPr/>
            <p:nvPr/>
          </p:nvSpPr>
          <p:spPr>
            <a:xfrm>
              <a:off x="1420632" y="955042"/>
              <a:ext cx="166420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12579" y="986284"/>
              <a:ext cx="76961" cy="1021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11525" y="949518"/>
              <a:ext cx="237972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975025" y="98628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051301" y="949518"/>
              <a:ext cx="72389" cy="1388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142893" y="988380"/>
              <a:ext cx="7696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241839" y="986284"/>
              <a:ext cx="179089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446455" y="949518"/>
              <a:ext cx="123539" cy="1409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946096" y="1179642"/>
            <a:ext cx="1005840" cy="161925"/>
            <a:chOff x="946096" y="1179642"/>
            <a:chExt cx="1005840" cy="161925"/>
          </a:xfrm>
        </p:grpSpPr>
        <p:sp>
          <p:nvSpPr>
            <p:cNvPr id="15" name="object 15"/>
            <p:cNvSpPr/>
            <p:nvPr/>
          </p:nvSpPr>
          <p:spPr>
            <a:xfrm>
              <a:off x="946096" y="1185166"/>
              <a:ext cx="203854" cy="13544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75820" y="1179642"/>
              <a:ext cx="148361" cy="1409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50051" y="1216408"/>
              <a:ext cx="81534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57036" y="1216408"/>
              <a:ext cx="137998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15304" y="1216408"/>
              <a:ext cx="81533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719317" y="1179642"/>
              <a:ext cx="189604" cy="1409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29114" y="1296609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2015773" y="1185166"/>
            <a:ext cx="142240" cy="135890"/>
            <a:chOff x="2015773" y="1185166"/>
            <a:chExt cx="142240" cy="135890"/>
          </a:xfrm>
        </p:grpSpPr>
        <p:sp>
          <p:nvSpPr>
            <p:cNvPr id="23" name="object 23"/>
            <p:cNvSpPr/>
            <p:nvPr/>
          </p:nvSpPr>
          <p:spPr>
            <a:xfrm>
              <a:off x="2015773" y="1185166"/>
              <a:ext cx="39370" cy="133350"/>
            </a:xfrm>
            <a:custGeom>
              <a:avLst/>
              <a:gdLst/>
              <a:ahLst/>
              <a:cxnLst/>
              <a:rect l="l" t="t" r="r" b="b"/>
              <a:pathLst>
                <a:path w="39369" h="133350">
                  <a:moveTo>
                    <a:pt x="38861" y="0"/>
                  </a:moveTo>
                  <a:lnTo>
                    <a:pt x="27622" y="0"/>
                  </a:lnTo>
                  <a:lnTo>
                    <a:pt x="24404" y="7798"/>
                  </a:lnTo>
                  <a:lnTo>
                    <a:pt x="18454" y="12954"/>
                  </a:lnTo>
                  <a:lnTo>
                    <a:pt x="10182" y="15966"/>
                  </a:lnTo>
                  <a:lnTo>
                    <a:pt x="0" y="17335"/>
                  </a:lnTo>
                  <a:lnTo>
                    <a:pt x="0" y="26670"/>
                  </a:lnTo>
                  <a:lnTo>
                    <a:pt x="24193" y="26670"/>
                  </a:lnTo>
                  <a:lnTo>
                    <a:pt x="24193" y="133350"/>
                  </a:lnTo>
                  <a:lnTo>
                    <a:pt x="38861" y="133350"/>
                  </a:lnTo>
                  <a:lnTo>
                    <a:pt x="388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82772" y="1216408"/>
              <a:ext cx="74675" cy="10420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940670" y="1463577"/>
            <a:ext cx="2957830" cy="107950"/>
            <a:chOff x="940670" y="1463577"/>
            <a:chExt cx="2957830" cy="107950"/>
          </a:xfrm>
        </p:grpSpPr>
        <p:sp>
          <p:nvSpPr>
            <p:cNvPr id="26" name="object 26"/>
            <p:cNvSpPr/>
            <p:nvPr/>
          </p:nvSpPr>
          <p:spPr>
            <a:xfrm>
              <a:off x="940670" y="1463577"/>
              <a:ext cx="2924484" cy="1076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883544" y="153480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1001654" y="2085243"/>
            <a:ext cx="3037205" cy="1413510"/>
            <a:chOff x="1001654" y="2085243"/>
            <a:chExt cx="3037205" cy="1413510"/>
          </a:xfrm>
        </p:grpSpPr>
        <p:sp>
          <p:nvSpPr>
            <p:cNvPr id="29" name="object 29"/>
            <p:cNvSpPr/>
            <p:nvPr/>
          </p:nvSpPr>
          <p:spPr>
            <a:xfrm>
              <a:off x="1008000" y="2091593"/>
              <a:ext cx="3024505" cy="1400810"/>
            </a:xfrm>
            <a:custGeom>
              <a:avLst/>
              <a:gdLst/>
              <a:ahLst/>
              <a:cxnLst/>
              <a:rect l="l" t="t" r="r" b="b"/>
              <a:pathLst>
                <a:path w="3024504" h="1400810">
                  <a:moveTo>
                    <a:pt x="3023995" y="526745"/>
                  </a:moveTo>
                  <a:lnTo>
                    <a:pt x="253139" y="1400398"/>
                  </a:lnTo>
                  <a:lnTo>
                    <a:pt x="418887" y="1400398"/>
                  </a:lnTo>
                  <a:lnTo>
                    <a:pt x="3023995" y="579006"/>
                  </a:lnTo>
                  <a:lnTo>
                    <a:pt x="3023995" y="526745"/>
                  </a:lnTo>
                  <a:close/>
                </a:path>
                <a:path w="3024504" h="1400810">
                  <a:moveTo>
                    <a:pt x="3023995" y="640664"/>
                  </a:moveTo>
                  <a:lnTo>
                    <a:pt x="614454" y="1400398"/>
                  </a:lnTo>
                  <a:lnTo>
                    <a:pt x="780202" y="1400398"/>
                  </a:lnTo>
                  <a:lnTo>
                    <a:pt x="3023995" y="692925"/>
                  </a:lnTo>
                  <a:lnTo>
                    <a:pt x="3023995" y="640664"/>
                  </a:lnTo>
                  <a:close/>
                </a:path>
                <a:path w="3024504" h="1400810">
                  <a:moveTo>
                    <a:pt x="3023995" y="754596"/>
                  </a:moveTo>
                  <a:lnTo>
                    <a:pt x="975769" y="1400398"/>
                  </a:lnTo>
                  <a:lnTo>
                    <a:pt x="1141504" y="1400398"/>
                  </a:lnTo>
                  <a:lnTo>
                    <a:pt x="3023995" y="806844"/>
                  </a:lnTo>
                  <a:lnTo>
                    <a:pt x="3023995" y="754596"/>
                  </a:lnTo>
                  <a:close/>
                </a:path>
                <a:path w="3024504" h="1400810">
                  <a:moveTo>
                    <a:pt x="3023995" y="868515"/>
                  </a:moveTo>
                  <a:lnTo>
                    <a:pt x="1337072" y="1400398"/>
                  </a:lnTo>
                  <a:lnTo>
                    <a:pt x="1502819" y="1400398"/>
                  </a:lnTo>
                  <a:lnTo>
                    <a:pt x="3023995" y="920775"/>
                  </a:lnTo>
                  <a:lnTo>
                    <a:pt x="3023995" y="868515"/>
                  </a:lnTo>
                  <a:close/>
                </a:path>
                <a:path w="3024504" h="1400810">
                  <a:moveTo>
                    <a:pt x="3023995" y="982434"/>
                  </a:moveTo>
                  <a:lnTo>
                    <a:pt x="1698374" y="1400398"/>
                  </a:lnTo>
                  <a:lnTo>
                    <a:pt x="1864122" y="1400398"/>
                  </a:lnTo>
                  <a:lnTo>
                    <a:pt x="3023995" y="1034694"/>
                  </a:lnTo>
                  <a:lnTo>
                    <a:pt x="3023995" y="982434"/>
                  </a:lnTo>
                  <a:close/>
                </a:path>
                <a:path w="3024504" h="1400810">
                  <a:moveTo>
                    <a:pt x="3023995" y="1096353"/>
                  </a:moveTo>
                  <a:lnTo>
                    <a:pt x="2059689" y="1400398"/>
                  </a:lnTo>
                  <a:lnTo>
                    <a:pt x="2225437" y="1400398"/>
                  </a:lnTo>
                  <a:lnTo>
                    <a:pt x="3023995" y="1148613"/>
                  </a:lnTo>
                  <a:lnTo>
                    <a:pt x="3023995" y="1096353"/>
                  </a:lnTo>
                  <a:close/>
                </a:path>
                <a:path w="3024504" h="1400810">
                  <a:moveTo>
                    <a:pt x="3023995" y="1210272"/>
                  </a:moveTo>
                  <a:lnTo>
                    <a:pt x="2420991" y="1400398"/>
                  </a:lnTo>
                  <a:lnTo>
                    <a:pt x="2586739" y="1400398"/>
                  </a:lnTo>
                  <a:lnTo>
                    <a:pt x="3023995" y="1262532"/>
                  </a:lnTo>
                  <a:lnTo>
                    <a:pt x="3023995" y="1210272"/>
                  </a:lnTo>
                  <a:close/>
                </a:path>
                <a:path w="3024504" h="1400810">
                  <a:moveTo>
                    <a:pt x="3023995" y="1324191"/>
                  </a:moveTo>
                  <a:lnTo>
                    <a:pt x="2782306" y="1400398"/>
                  </a:lnTo>
                  <a:lnTo>
                    <a:pt x="2948054" y="1400398"/>
                  </a:lnTo>
                  <a:lnTo>
                    <a:pt x="2992339" y="1386437"/>
                  </a:lnTo>
                  <a:lnTo>
                    <a:pt x="3017479" y="1357699"/>
                  </a:lnTo>
                  <a:lnTo>
                    <a:pt x="3023995" y="1328402"/>
                  </a:lnTo>
                  <a:lnTo>
                    <a:pt x="3023995" y="1324191"/>
                  </a:lnTo>
                  <a:close/>
                </a:path>
                <a:path w="3024504" h="1400810">
                  <a:moveTo>
                    <a:pt x="3023995" y="412826"/>
                  </a:moveTo>
                  <a:lnTo>
                    <a:pt x="10152" y="1363095"/>
                  </a:lnTo>
                  <a:lnTo>
                    <a:pt x="20358" y="1378232"/>
                  </a:lnTo>
                  <a:lnTo>
                    <a:pt x="23086" y="1380660"/>
                  </a:lnTo>
                  <a:lnTo>
                    <a:pt x="43309" y="1394295"/>
                  </a:lnTo>
                  <a:lnTo>
                    <a:pt x="44203" y="1394787"/>
                  </a:lnTo>
                  <a:lnTo>
                    <a:pt x="63215" y="1398626"/>
                  </a:lnTo>
                  <a:lnTo>
                    <a:pt x="3023995" y="465087"/>
                  </a:lnTo>
                  <a:lnTo>
                    <a:pt x="3023995" y="412826"/>
                  </a:lnTo>
                  <a:close/>
                </a:path>
                <a:path w="3024504" h="1400810">
                  <a:moveTo>
                    <a:pt x="3023995" y="298907"/>
                  </a:moveTo>
                  <a:lnTo>
                    <a:pt x="0" y="1252372"/>
                  </a:lnTo>
                  <a:lnTo>
                    <a:pt x="0" y="1304632"/>
                  </a:lnTo>
                  <a:lnTo>
                    <a:pt x="3023995" y="351168"/>
                  </a:lnTo>
                  <a:lnTo>
                    <a:pt x="3023995" y="298907"/>
                  </a:lnTo>
                  <a:close/>
                </a:path>
                <a:path w="3024504" h="1400810">
                  <a:moveTo>
                    <a:pt x="3023995" y="184988"/>
                  </a:moveTo>
                  <a:lnTo>
                    <a:pt x="0" y="1138453"/>
                  </a:lnTo>
                  <a:lnTo>
                    <a:pt x="0" y="1190713"/>
                  </a:lnTo>
                  <a:lnTo>
                    <a:pt x="3023995" y="237249"/>
                  </a:lnTo>
                  <a:lnTo>
                    <a:pt x="3023995" y="184988"/>
                  </a:lnTo>
                  <a:close/>
                </a:path>
                <a:path w="3024504" h="1400810">
                  <a:moveTo>
                    <a:pt x="3023818" y="71125"/>
                  </a:moveTo>
                  <a:lnTo>
                    <a:pt x="0" y="1024534"/>
                  </a:lnTo>
                  <a:lnTo>
                    <a:pt x="0" y="1076794"/>
                  </a:lnTo>
                  <a:lnTo>
                    <a:pt x="3023995" y="123330"/>
                  </a:lnTo>
                  <a:lnTo>
                    <a:pt x="3023995" y="72003"/>
                  </a:lnTo>
                  <a:lnTo>
                    <a:pt x="3023818" y="71125"/>
                  </a:lnTo>
                  <a:close/>
                </a:path>
                <a:path w="3024504" h="1400810">
                  <a:moveTo>
                    <a:pt x="2952000" y="0"/>
                  </a:moveTo>
                  <a:lnTo>
                    <a:pt x="2888094" y="0"/>
                  </a:lnTo>
                  <a:lnTo>
                    <a:pt x="0" y="910615"/>
                  </a:lnTo>
                  <a:lnTo>
                    <a:pt x="0" y="962875"/>
                  </a:lnTo>
                  <a:lnTo>
                    <a:pt x="2997828" y="17661"/>
                  </a:lnTo>
                  <a:lnTo>
                    <a:pt x="2981138" y="6406"/>
                  </a:lnTo>
                  <a:lnTo>
                    <a:pt x="2979254" y="5499"/>
                  </a:lnTo>
                  <a:lnTo>
                    <a:pt x="2952000" y="0"/>
                  </a:lnTo>
                  <a:close/>
                </a:path>
                <a:path w="3024504" h="1400810">
                  <a:moveTo>
                    <a:pt x="2692527" y="0"/>
                  </a:moveTo>
                  <a:lnTo>
                    <a:pt x="2526792" y="0"/>
                  </a:lnTo>
                  <a:lnTo>
                    <a:pt x="0" y="796696"/>
                  </a:lnTo>
                  <a:lnTo>
                    <a:pt x="0" y="848944"/>
                  </a:lnTo>
                  <a:lnTo>
                    <a:pt x="2692527" y="0"/>
                  </a:lnTo>
                  <a:close/>
                </a:path>
                <a:path w="3024504" h="1400810">
                  <a:moveTo>
                    <a:pt x="2331212" y="0"/>
                  </a:moveTo>
                  <a:lnTo>
                    <a:pt x="2165477" y="0"/>
                  </a:lnTo>
                  <a:lnTo>
                    <a:pt x="0" y="682777"/>
                  </a:lnTo>
                  <a:lnTo>
                    <a:pt x="0" y="735025"/>
                  </a:lnTo>
                  <a:lnTo>
                    <a:pt x="2331212" y="0"/>
                  </a:lnTo>
                  <a:close/>
                </a:path>
                <a:path w="3024504" h="1400810">
                  <a:moveTo>
                    <a:pt x="1969909" y="0"/>
                  </a:moveTo>
                  <a:lnTo>
                    <a:pt x="1804162" y="0"/>
                  </a:lnTo>
                  <a:lnTo>
                    <a:pt x="0" y="568845"/>
                  </a:lnTo>
                  <a:lnTo>
                    <a:pt x="0" y="621106"/>
                  </a:lnTo>
                  <a:lnTo>
                    <a:pt x="1969909" y="0"/>
                  </a:lnTo>
                  <a:close/>
                </a:path>
                <a:path w="3024504" h="1400810">
                  <a:moveTo>
                    <a:pt x="1608607" y="0"/>
                  </a:moveTo>
                  <a:lnTo>
                    <a:pt x="1442859" y="0"/>
                  </a:lnTo>
                  <a:lnTo>
                    <a:pt x="0" y="454926"/>
                  </a:lnTo>
                  <a:lnTo>
                    <a:pt x="0" y="507187"/>
                  </a:lnTo>
                  <a:lnTo>
                    <a:pt x="1608607" y="0"/>
                  </a:lnTo>
                  <a:close/>
                </a:path>
                <a:path w="3024504" h="1400810">
                  <a:moveTo>
                    <a:pt x="1247292" y="0"/>
                  </a:moveTo>
                  <a:lnTo>
                    <a:pt x="1081557" y="0"/>
                  </a:lnTo>
                  <a:lnTo>
                    <a:pt x="0" y="341007"/>
                  </a:lnTo>
                  <a:lnTo>
                    <a:pt x="0" y="393268"/>
                  </a:lnTo>
                  <a:lnTo>
                    <a:pt x="1247292" y="0"/>
                  </a:lnTo>
                  <a:close/>
                </a:path>
                <a:path w="3024504" h="1400810">
                  <a:moveTo>
                    <a:pt x="885977" y="0"/>
                  </a:moveTo>
                  <a:lnTo>
                    <a:pt x="720242" y="0"/>
                  </a:lnTo>
                  <a:lnTo>
                    <a:pt x="0" y="227088"/>
                  </a:lnTo>
                  <a:lnTo>
                    <a:pt x="0" y="279349"/>
                  </a:lnTo>
                  <a:lnTo>
                    <a:pt x="885977" y="0"/>
                  </a:lnTo>
                  <a:close/>
                </a:path>
                <a:path w="3024504" h="1400810">
                  <a:moveTo>
                    <a:pt x="524675" y="0"/>
                  </a:moveTo>
                  <a:lnTo>
                    <a:pt x="358927" y="0"/>
                  </a:lnTo>
                  <a:lnTo>
                    <a:pt x="0" y="113169"/>
                  </a:lnTo>
                  <a:lnTo>
                    <a:pt x="0" y="165430"/>
                  </a:lnTo>
                  <a:lnTo>
                    <a:pt x="524675" y="0"/>
                  </a:lnTo>
                  <a:close/>
                </a:path>
                <a:path w="3024504" h="1400810">
                  <a:moveTo>
                    <a:pt x="163360" y="0"/>
                  </a:moveTo>
                  <a:lnTo>
                    <a:pt x="71996" y="0"/>
                  </a:lnTo>
                  <a:lnTo>
                    <a:pt x="46221" y="5199"/>
                  </a:lnTo>
                  <a:lnTo>
                    <a:pt x="8911" y="39147"/>
                  </a:lnTo>
                  <a:lnTo>
                    <a:pt x="4415" y="50123"/>
                  </a:lnTo>
                  <a:lnTo>
                    <a:pt x="163360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08004" y="2091593"/>
              <a:ext cx="3024505" cy="1400810"/>
            </a:xfrm>
            <a:custGeom>
              <a:avLst/>
              <a:gdLst/>
              <a:ahLst/>
              <a:cxnLst/>
              <a:rect l="l" t="t" r="r" b="b"/>
              <a:pathLst>
                <a:path w="3024504" h="140081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328394"/>
                  </a:lnTo>
                  <a:lnTo>
                    <a:pt x="5657" y="1356421"/>
                  </a:lnTo>
                  <a:lnTo>
                    <a:pt x="21086" y="1379310"/>
                  </a:lnTo>
                  <a:lnTo>
                    <a:pt x="43971" y="1394743"/>
                  </a:lnTo>
                  <a:lnTo>
                    <a:pt x="71996" y="1400403"/>
                  </a:lnTo>
                  <a:lnTo>
                    <a:pt x="2952000" y="1400403"/>
                  </a:lnTo>
                  <a:lnTo>
                    <a:pt x="2980025" y="1394743"/>
                  </a:lnTo>
                  <a:lnTo>
                    <a:pt x="3002910" y="1379310"/>
                  </a:lnTo>
                  <a:lnTo>
                    <a:pt x="3018339" y="1356421"/>
                  </a:lnTo>
                  <a:lnTo>
                    <a:pt x="3023997" y="1328394"/>
                  </a:lnTo>
                  <a:lnTo>
                    <a:pt x="3023997" y="71996"/>
                  </a:lnTo>
                  <a:lnTo>
                    <a:pt x="3018339" y="43971"/>
                  </a:lnTo>
                  <a:lnTo>
                    <a:pt x="3002910" y="21086"/>
                  </a:lnTo>
                  <a:lnTo>
                    <a:pt x="2980025" y="5657"/>
                  </a:lnTo>
                  <a:lnTo>
                    <a:pt x="2952000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/>
          <p:nvPr/>
        </p:nvSpPr>
        <p:spPr>
          <a:xfrm>
            <a:off x="906349" y="2277839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0"/>
                </a:moveTo>
                <a:lnTo>
                  <a:pt x="0" y="109747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209597" y="3593644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0" y="0"/>
                </a:moveTo>
                <a:lnTo>
                  <a:pt x="2697886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133650" y="2204678"/>
            <a:ext cx="0" cy="1097915"/>
          </a:xfrm>
          <a:custGeom>
            <a:avLst/>
            <a:gdLst/>
            <a:ahLst/>
            <a:cxnLst/>
            <a:rect l="l" t="t" r="r" b="b"/>
            <a:pathLst>
              <a:path w="0" h="1097914">
                <a:moveTo>
                  <a:pt x="0" y="109747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132516" y="1986343"/>
            <a:ext cx="2698115" cy="0"/>
          </a:xfrm>
          <a:custGeom>
            <a:avLst/>
            <a:gdLst/>
            <a:ahLst/>
            <a:cxnLst/>
            <a:rect l="l" t="t" r="r" b="b"/>
            <a:pathLst>
              <a:path w="2698115" h="0">
                <a:moveTo>
                  <a:pt x="269788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899999" y="3442129"/>
            <a:ext cx="161785" cy="15786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978212" y="3442129"/>
            <a:ext cx="161785" cy="15786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978212" y="1979991"/>
            <a:ext cx="161785" cy="15787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899999" y="1979991"/>
            <a:ext cx="161785" cy="15787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47811" y="1828040"/>
            <a:ext cx="397510" cy="167640"/>
            <a:chOff x="947811" y="1828040"/>
            <a:chExt cx="397510" cy="167640"/>
          </a:xfrm>
        </p:grpSpPr>
        <p:sp>
          <p:nvSpPr>
            <p:cNvPr id="3" name="object 3"/>
            <p:cNvSpPr/>
            <p:nvPr/>
          </p:nvSpPr>
          <p:spPr>
            <a:xfrm>
              <a:off x="947811" y="1843090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65540" y="1828040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420632" y="1839661"/>
            <a:ext cx="1149985" cy="140970"/>
            <a:chOff x="1420632" y="1839661"/>
            <a:chExt cx="1149985" cy="140970"/>
          </a:xfrm>
        </p:grpSpPr>
        <p:sp>
          <p:nvSpPr>
            <p:cNvPr id="6" name="object 6"/>
            <p:cNvSpPr/>
            <p:nvPr/>
          </p:nvSpPr>
          <p:spPr>
            <a:xfrm>
              <a:off x="1420632" y="1845185"/>
              <a:ext cx="166420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12579" y="1876427"/>
              <a:ext cx="76961" cy="1021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11525" y="1839661"/>
              <a:ext cx="237972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975025" y="1876427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051301" y="1839661"/>
              <a:ext cx="72389" cy="1388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142893" y="1878523"/>
              <a:ext cx="76962" cy="10210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241839" y="1876427"/>
              <a:ext cx="179089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446455" y="1839661"/>
              <a:ext cx="123539" cy="1409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953526" y="2069785"/>
            <a:ext cx="835025" cy="161925"/>
            <a:chOff x="953526" y="2069785"/>
            <a:chExt cx="835025" cy="161925"/>
          </a:xfrm>
        </p:grpSpPr>
        <p:sp>
          <p:nvSpPr>
            <p:cNvPr id="15" name="object 15"/>
            <p:cNvSpPr/>
            <p:nvPr/>
          </p:nvSpPr>
          <p:spPr>
            <a:xfrm>
              <a:off x="953526" y="2075309"/>
              <a:ext cx="94297" cy="13335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72969" y="2072642"/>
              <a:ext cx="76962" cy="13811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75801" y="2106551"/>
              <a:ext cx="74675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73204" y="2069785"/>
              <a:ext cx="158381" cy="14097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51855" y="2106551"/>
              <a:ext cx="81534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55868" y="2069785"/>
              <a:ext cx="189585" cy="1409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65646" y="2186752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1852324" y="2075309"/>
            <a:ext cx="142240" cy="135890"/>
            <a:chOff x="1852324" y="2075309"/>
            <a:chExt cx="142240" cy="135890"/>
          </a:xfrm>
        </p:grpSpPr>
        <p:sp>
          <p:nvSpPr>
            <p:cNvPr id="23" name="object 23"/>
            <p:cNvSpPr/>
            <p:nvPr/>
          </p:nvSpPr>
          <p:spPr>
            <a:xfrm>
              <a:off x="1852324" y="2075309"/>
              <a:ext cx="39370" cy="133350"/>
            </a:xfrm>
            <a:custGeom>
              <a:avLst/>
              <a:gdLst/>
              <a:ahLst/>
              <a:cxnLst/>
              <a:rect l="l" t="t" r="r" b="b"/>
              <a:pathLst>
                <a:path w="39369" h="133350">
                  <a:moveTo>
                    <a:pt x="38861" y="0"/>
                  </a:moveTo>
                  <a:lnTo>
                    <a:pt x="27622" y="0"/>
                  </a:lnTo>
                  <a:lnTo>
                    <a:pt x="24404" y="7798"/>
                  </a:lnTo>
                  <a:lnTo>
                    <a:pt x="18454" y="12954"/>
                  </a:lnTo>
                  <a:lnTo>
                    <a:pt x="10182" y="15966"/>
                  </a:lnTo>
                  <a:lnTo>
                    <a:pt x="0" y="17335"/>
                  </a:lnTo>
                  <a:lnTo>
                    <a:pt x="0" y="26670"/>
                  </a:lnTo>
                  <a:lnTo>
                    <a:pt x="24193" y="26670"/>
                  </a:lnTo>
                  <a:lnTo>
                    <a:pt x="24193" y="133350"/>
                  </a:lnTo>
                  <a:lnTo>
                    <a:pt x="38861" y="133350"/>
                  </a:lnTo>
                  <a:lnTo>
                    <a:pt x="388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919342" y="2106551"/>
              <a:ext cx="74675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940670" y="2353721"/>
            <a:ext cx="2957830" cy="107950"/>
            <a:chOff x="940670" y="2353721"/>
            <a:chExt cx="2957830" cy="107950"/>
          </a:xfrm>
        </p:grpSpPr>
        <p:sp>
          <p:nvSpPr>
            <p:cNvPr id="26" name="object 26"/>
            <p:cNvSpPr/>
            <p:nvPr/>
          </p:nvSpPr>
          <p:spPr>
            <a:xfrm>
              <a:off x="940670" y="2353721"/>
              <a:ext cx="2924484" cy="1076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883544" y="242494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179995" y="179994"/>
            <a:ext cx="7920355" cy="998219"/>
          </a:xfrm>
          <a:custGeom>
            <a:avLst/>
            <a:gdLst/>
            <a:ahLst/>
            <a:cxnLst/>
            <a:rect l="l" t="t" r="r" b="b"/>
            <a:pathLst>
              <a:path w="7920355" h="998219">
                <a:moveTo>
                  <a:pt x="12064" y="228"/>
                </a:moveTo>
                <a:lnTo>
                  <a:pt x="0" y="4381"/>
                </a:lnTo>
                <a:lnTo>
                  <a:pt x="21031" y="64668"/>
                </a:lnTo>
                <a:lnTo>
                  <a:pt x="33108" y="60515"/>
                </a:lnTo>
                <a:lnTo>
                  <a:pt x="12064" y="228"/>
                </a:lnTo>
                <a:close/>
              </a:path>
              <a:path w="7920355" h="998219">
                <a:moveTo>
                  <a:pt x="54152" y="120802"/>
                </a:moveTo>
                <a:lnTo>
                  <a:pt x="42075" y="124967"/>
                </a:lnTo>
                <a:lnTo>
                  <a:pt x="63106" y="185254"/>
                </a:lnTo>
                <a:lnTo>
                  <a:pt x="75184" y="181089"/>
                </a:lnTo>
                <a:lnTo>
                  <a:pt x="54152" y="120802"/>
                </a:lnTo>
                <a:close/>
              </a:path>
              <a:path w="7920355" h="998219">
                <a:moveTo>
                  <a:pt x="96227" y="241376"/>
                </a:moveTo>
                <a:lnTo>
                  <a:pt x="84150" y="245541"/>
                </a:lnTo>
                <a:lnTo>
                  <a:pt x="105181" y="305828"/>
                </a:lnTo>
                <a:lnTo>
                  <a:pt x="117259" y="301675"/>
                </a:lnTo>
                <a:lnTo>
                  <a:pt x="96227" y="241376"/>
                </a:lnTo>
                <a:close/>
              </a:path>
              <a:path w="7920355" h="998219">
                <a:moveTo>
                  <a:pt x="138302" y="361962"/>
                </a:moveTo>
                <a:lnTo>
                  <a:pt x="126225" y="366115"/>
                </a:lnTo>
                <a:lnTo>
                  <a:pt x="147269" y="426415"/>
                </a:lnTo>
                <a:lnTo>
                  <a:pt x="159346" y="422249"/>
                </a:lnTo>
                <a:lnTo>
                  <a:pt x="138302" y="361962"/>
                </a:lnTo>
                <a:close/>
              </a:path>
              <a:path w="7920355" h="998219">
                <a:moveTo>
                  <a:pt x="180378" y="482536"/>
                </a:moveTo>
                <a:lnTo>
                  <a:pt x="168300" y="486702"/>
                </a:lnTo>
                <a:lnTo>
                  <a:pt x="189344" y="546988"/>
                </a:lnTo>
                <a:lnTo>
                  <a:pt x="201422" y="542836"/>
                </a:lnTo>
                <a:lnTo>
                  <a:pt x="180378" y="482536"/>
                </a:lnTo>
                <a:close/>
              </a:path>
              <a:path w="7920355" h="998219">
                <a:moveTo>
                  <a:pt x="222453" y="603122"/>
                </a:moveTo>
                <a:lnTo>
                  <a:pt x="210375" y="607275"/>
                </a:lnTo>
                <a:lnTo>
                  <a:pt x="231419" y="667562"/>
                </a:lnTo>
                <a:lnTo>
                  <a:pt x="243497" y="663409"/>
                </a:lnTo>
                <a:lnTo>
                  <a:pt x="222453" y="603122"/>
                </a:lnTo>
                <a:close/>
              </a:path>
              <a:path w="7920355" h="998219">
                <a:moveTo>
                  <a:pt x="264541" y="723696"/>
                </a:moveTo>
                <a:lnTo>
                  <a:pt x="252463" y="727862"/>
                </a:lnTo>
                <a:lnTo>
                  <a:pt x="273494" y="788149"/>
                </a:lnTo>
                <a:lnTo>
                  <a:pt x="285572" y="783983"/>
                </a:lnTo>
                <a:lnTo>
                  <a:pt x="264541" y="723696"/>
                </a:lnTo>
                <a:close/>
              </a:path>
              <a:path w="7920355" h="998219">
                <a:moveTo>
                  <a:pt x="306616" y="844283"/>
                </a:moveTo>
                <a:lnTo>
                  <a:pt x="294538" y="848436"/>
                </a:lnTo>
                <a:lnTo>
                  <a:pt x="315569" y="908723"/>
                </a:lnTo>
                <a:lnTo>
                  <a:pt x="327647" y="904570"/>
                </a:lnTo>
                <a:lnTo>
                  <a:pt x="306616" y="844283"/>
                </a:lnTo>
                <a:close/>
              </a:path>
              <a:path w="7920355" h="998219">
                <a:moveTo>
                  <a:pt x="348754" y="964387"/>
                </a:moveTo>
                <a:lnTo>
                  <a:pt x="336969" y="969314"/>
                </a:lnTo>
                <a:lnTo>
                  <a:pt x="340065" y="975863"/>
                </a:lnTo>
                <a:lnTo>
                  <a:pt x="343585" y="981671"/>
                </a:lnTo>
                <a:lnTo>
                  <a:pt x="377380" y="998143"/>
                </a:lnTo>
                <a:lnTo>
                  <a:pt x="395579" y="998143"/>
                </a:lnTo>
                <a:lnTo>
                  <a:pt x="395579" y="985443"/>
                </a:lnTo>
                <a:lnTo>
                  <a:pt x="377380" y="985443"/>
                </a:lnTo>
                <a:lnTo>
                  <a:pt x="369328" y="985405"/>
                </a:lnTo>
                <a:lnTo>
                  <a:pt x="364197" y="983805"/>
                </a:lnTo>
                <a:lnTo>
                  <a:pt x="355828" y="977633"/>
                </a:lnTo>
                <a:lnTo>
                  <a:pt x="352183" y="972515"/>
                </a:lnTo>
                <a:lnTo>
                  <a:pt x="348754" y="964387"/>
                </a:lnTo>
                <a:close/>
              </a:path>
              <a:path w="7920355" h="998219">
                <a:moveTo>
                  <a:pt x="524014" y="985443"/>
                </a:moveTo>
                <a:lnTo>
                  <a:pt x="459803" y="985443"/>
                </a:lnTo>
                <a:lnTo>
                  <a:pt x="459803" y="998143"/>
                </a:lnTo>
                <a:lnTo>
                  <a:pt x="524014" y="998143"/>
                </a:lnTo>
                <a:lnTo>
                  <a:pt x="524014" y="985443"/>
                </a:lnTo>
                <a:close/>
              </a:path>
              <a:path w="7920355" h="998219">
                <a:moveTo>
                  <a:pt x="652462" y="985443"/>
                </a:moveTo>
                <a:lnTo>
                  <a:pt x="588251" y="985443"/>
                </a:lnTo>
                <a:lnTo>
                  <a:pt x="588251" y="998143"/>
                </a:lnTo>
                <a:lnTo>
                  <a:pt x="652462" y="998143"/>
                </a:lnTo>
                <a:lnTo>
                  <a:pt x="652462" y="985443"/>
                </a:lnTo>
                <a:close/>
              </a:path>
              <a:path w="7920355" h="998219">
                <a:moveTo>
                  <a:pt x="780910" y="985443"/>
                </a:moveTo>
                <a:lnTo>
                  <a:pt x="716699" y="985443"/>
                </a:lnTo>
                <a:lnTo>
                  <a:pt x="716699" y="998143"/>
                </a:lnTo>
                <a:lnTo>
                  <a:pt x="780910" y="998143"/>
                </a:lnTo>
                <a:lnTo>
                  <a:pt x="780910" y="985443"/>
                </a:lnTo>
                <a:close/>
              </a:path>
              <a:path w="7920355" h="998219">
                <a:moveTo>
                  <a:pt x="909358" y="985443"/>
                </a:moveTo>
                <a:lnTo>
                  <a:pt x="845146" y="985443"/>
                </a:lnTo>
                <a:lnTo>
                  <a:pt x="845146" y="998143"/>
                </a:lnTo>
                <a:lnTo>
                  <a:pt x="909358" y="998143"/>
                </a:lnTo>
                <a:lnTo>
                  <a:pt x="909358" y="985443"/>
                </a:lnTo>
                <a:close/>
              </a:path>
              <a:path w="7920355" h="998219">
                <a:moveTo>
                  <a:pt x="1037793" y="985443"/>
                </a:moveTo>
                <a:lnTo>
                  <a:pt x="973582" y="985443"/>
                </a:lnTo>
                <a:lnTo>
                  <a:pt x="973582" y="998143"/>
                </a:lnTo>
                <a:lnTo>
                  <a:pt x="1037793" y="998143"/>
                </a:lnTo>
                <a:lnTo>
                  <a:pt x="1037793" y="985443"/>
                </a:lnTo>
                <a:close/>
              </a:path>
              <a:path w="7920355" h="998219">
                <a:moveTo>
                  <a:pt x="1166228" y="985443"/>
                </a:moveTo>
                <a:lnTo>
                  <a:pt x="1102017" y="985443"/>
                </a:lnTo>
                <a:lnTo>
                  <a:pt x="1102017" y="998143"/>
                </a:lnTo>
                <a:lnTo>
                  <a:pt x="1166228" y="998143"/>
                </a:lnTo>
                <a:lnTo>
                  <a:pt x="1166228" y="985443"/>
                </a:lnTo>
                <a:close/>
              </a:path>
              <a:path w="7920355" h="998219">
                <a:moveTo>
                  <a:pt x="1294676" y="985443"/>
                </a:moveTo>
                <a:lnTo>
                  <a:pt x="1230464" y="985443"/>
                </a:lnTo>
                <a:lnTo>
                  <a:pt x="1230464" y="998143"/>
                </a:lnTo>
                <a:lnTo>
                  <a:pt x="1294676" y="998143"/>
                </a:lnTo>
                <a:lnTo>
                  <a:pt x="1294676" y="985443"/>
                </a:lnTo>
                <a:close/>
              </a:path>
              <a:path w="7920355" h="998219">
                <a:moveTo>
                  <a:pt x="1423111" y="985443"/>
                </a:moveTo>
                <a:lnTo>
                  <a:pt x="1358900" y="985443"/>
                </a:lnTo>
                <a:lnTo>
                  <a:pt x="1358900" y="998143"/>
                </a:lnTo>
                <a:lnTo>
                  <a:pt x="1423111" y="998143"/>
                </a:lnTo>
                <a:lnTo>
                  <a:pt x="1423111" y="985443"/>
                </a:lnTo>
                <a:close/>
              </a:path>
              <a:path w="7920355" h="998219">
                <a:moveTo>
                  <a:pt x="1551559" y="985443"/>
                </a:moveTo>
                <a:lnTo>
                  <a:pt x="1487347" y="985443"/>
                </a:lnTo>
                <a:lnTo>
                  <a:pt x="1487347" y="998143"/>
                </a:lnTo>
                <a:lnTo>
                  <a:pt x="1551559" y="998143"/>
                </a:lnTo>
                <a:lnTo>
                  <a:pt x="1551559" y="985443"/>
                </a:lnTo>
                <a:close/>
              </a:path>
              <a:path w="7920355" h="998219">
                <a:moveTo>
                  <a:pt x="1680006" y="985443"/>
                </a:moveTo>
                <a:lnTo>
                  <a:pt x="1615795" y="985443"/>
                </a:lnTo>
                <a:lnTo>
                  <a:pt x="1615795" y="998143"/>
                </a:lnTo>
                <a:lnTo>
                  <a:pt x="1680006" y="998143"/>
                </a:lnTo>
                <a:lnTo>
                  <a:pt x="1680006" y="985443"/>
                </a:lnTo>
                <a:close/>
              </a:path>
              <a:path w="7920355" h="998219">
                <a:moveTo>
                  <a:pt x="1808454" y="985443"/>
                </a:moveTo>
                <a:lnTo>
                  <a:pt x="1744243" y="985443"/>
                </a:lnTo>
                <a:lnTo>
                  <a:pt x="1744243" y="998143"/>
                </a:lnTo>
                <a:lnTo>
                  <a:pt x="1808454" y="998143"/>
                </a:lnTo>
                <a:lnTo>
                  <a:pt x="1808454" y="985443"/>
                </a:lnTo>
                <a:close/>
              </a:path>
              <a:path w="7920355" h="998219">
                <a:moveTo>
                  <a:pt x="1936889" y="985443"/>
                </a:moveTo>
                <a:lnTo>
                  <a:pt x="1872678" y="985443"/>
                </a:lnTo>
                <a:lnTo>
                  <a:pt x="1872678" y="998143"/>
                </a:lnTo>
                <a:lnTo>
                  <a:pt x="1936889" y="998143"/>
                </a:lnTo>
                <a:lnTo>
                  <a:pt x="1936889" y="985443"/>
                </a:lnTo>
                <a:close/>
              </a:path>
              <a:path w="7920355" h="998219">
                <a:moveTo>
                  <a:pt x="2065324" y="985443"/>
                </a:moveTo>
                <a:lnTo>
                  <a:pt x="2001113" y="985443"/>
                </a:lnTo>
                <a:lnTo>
                  <a:pt x="2001113" y="998143"/>
                </a:lnTo>
                <a:lnTo>
                  <a:pt x="2065324" y="998143"/>
                </a:lnTo>
                <a:lnTo>
                  <a:pt x="2065324" y="985443"/>
                </a:lnTo>
                <a:close/>
              </a:path>
              <a:path w="7920355" h="998219">
                <a:moveTo>
                  <a:pt x="2193772" y="985443"/>
                </a:moveTo>
                <a:lnTo>
                  <a:pt x="2129561" y="985443"/>
                </a:lnTo>
                <a:lnTo>
                  <a:pt x="2129561" y="998143"/>
                </a:lnTo>
                <a:lnTo>
                  <a:pt x="2193772" y="998143"/>
                </a:lnTo>
                <a:lnTo>
                  <a:pt x="2193772" y="985443"/>
                </a:lnTo>
                <a:close/>
              </a:path>
              <a:path w="7920355" h="998219">
                <a:moveTo>
                  <a:pt x="2322220" y="985443"/>
                </a:moveTo>
                <a:lnTo>
                  <a:pt x="2258009" y="985443"/>
                </a:lnTo>
                <a:lnTo>
                  <a:pt x="2258009" y="998143"/>
                </a:lnTo>
                <a:lnTo>
                  <a:pt x="2322220" y="998143"/>
                </a:lnTo>
                <a:lnTo>
                  <a:pt x="2322220" y="985443"/>
                </a:lnTo>
                <a:close/>
              </a:path>
              <a:path w="7920355" h="998219">
                <a:moveTo>
                  <a:pt x="2450655" y="985443"/>
                </a:moveTo>
                <a:lnTo>
                  <a:pt x="2386444" y="985443"/>
                </a:lnTo>
                <a:lnTo>
                  <a:pt x="2386444" y="998143"/>
                </a:lnTo>
                <a:lnTo>
                  <a:pt x="2450655" y="998143"/>
                </a:lnTo>
                <a:lnTo>
                  <a:pt x="2450655" y="985443"/>
                </a:lnTo>
                <a:close/>
              </a:path>
              <a:path w="7920355" h="998219">
                <a:moveTo>
                  <a:pt x="2579103" y="985443"/>
                </a:moveTo>
                <a:lnTo>
                  <a:pt x="2514892" y="985443"/>
                </a:lnTo>
                <a:lnTo>
                  <a:pt x="2514892" y="998143"/>
                </a:lnTo>
                <a:lnTo>
                  <a:pt x="2579103" y="998143"/>
                </a:lnTo>
                <a:lnTo>
                  <a:pt x="2579103" y="985443"/>
                </a:lnTo>
                <a:close/>
              </a:path>
              <a:path w="7920355" h="998219">
                <a:moveTo>
                  <a:pt x="2707551" y="985443"/>
                </a:moveTo>
                <a:lnTo>
                  <a:pt x="2643339" y="985443"/>
                </a:lnTo>
                <a:lnTo>
                  <a:pt x="2643339" y="998143"/>
                </a:lnTo>
                <a:lnTo>
                  <a:pt x="2707551" y="998143"/>
                </a:lnTo>
                <a:lnTo>
                  <a:pt x="2707551" y="985443"/>
                </a:lnTo>
                <a:close/>
              </a:path>
              <a:path w="7920355" h="998219">
                <a:moveTo>
                  <a:pt x="2835973" y="985443"/>
                </a:moveTo>
                <a:lnTo>
                  <a:pt x="2771762" y="985443"/>
                </a:lnTo>
                <a:lnTo>
                  <a:pt x="2771762" y="998143"/>
                </a:lnTo>
                <a:lnTo>
                  <a:pt x="2835973" y="998143"/>
                </a:lnTo>
                <a:lnTo>
                  <a:pt x="2835973" y="985443"/>
                </a:lnTo>
                <a:close/>
              </a:path>
              <a:path w="7920355" h="998219">
                <a:moveTo>
                  <a:pt x="2964421" y="985443"/>
                </a:moveTo>
                <a:lnTo>
                  <a:pt x="2900210" y="985443"/>
                </a:lnTo>
                <a:lnTo>
                  <a:pt x="2900210" y="998143"/>
                </a:lnTo>
                <a:lnTo>
                  <a:pt x="2964421" y="998143"/>
                </a:lnTo>
                <a:lnTo>
                  <a:pt x="2964421" y="985443"/>
                </a:lnTo>
                <a:close/>
              </a:path>
              <a:path w="7920355" h="998219">
                <a:moveTo>
                  <a:pt x="3092869" y="985443"/>
                </a:moveTo>
                <a:lnTo>
                  <a:pt x="3028657" y="985443"/>
                </a:lnTo>
                <a:lnTo>
                  <a:pt x="3028657" y="998143"/>
                </a:lnTo>
                <a:lnTo>
                  <a:pt x="3092869" y="998143"/>
                </a:lnTo>
                <a:lnTo>
                  <a:pt x="3092869" y="985443"/>
                </a:lnTo>
                <a:close/>
              </a:path>
              <a:path w="7920355" h="998219">
                <a:moveTo>
                  <a:pt x="3221316" y="985443"/>
                </a:moveTo>
                <a:lnTo>
                  <a:pt x="3157105" y="985443"/>
                </a:lnTo>
                <a:lnTo>
                  <a:pt x="3157105" y="998143"/>
                </a:lnTo>
                <a:lnTo>
                  <a:pt x="3221316" y="998143"/>
                </a:lnTo>
                <a:lnTo>
                  <a:pt x="3221316" y="985443"/>
                </a:lnTo>
                <a:close/>
              </a:path>
              <a:path w="7920355" h="998219">
                <a:moveTo>
                  <a:pt x="3349752" y="985443"/>
                </a:moveTo>
                <a:lnTo>
                  <a:pt x="3285540" y="985443"/>
                </a:lnTo>
                <a:lnTo>
                  <a:pt x="3285540" y="998143"/>
                </a:lnTo>
                <a:lnTo>
                  <a:pt x="3349752" y="998143"/>
                </a:lnTo>
                <a:lnTo>
                  <a:pt x="3349752" y="985443"/>
                </a:lnTo>
                <a:close/>
              </a:path>
              <a:path w="7920355" h="998219">
                <a:moveTo>
                  <a:pt x="3478199" y="985443"/>
                </a:moveTo>
                <a:lnTo>
                  <a:pt x="3413988" y="985443"/>
                </a:lnTo>
                <a:lnTo>
                  <a:pt x="3413988" y="998143"/>
                </a:lnTo>
                <a:lnTo>
                  <a:pt x="3478199" y="998143"/>
                </a:lnTo>
                <a:lnTo>
                  <a:pt x="3478199" y="985443"/>
                </a:lnTo>
                <a:close/>
              </a:path>
              <a:path w="7920355" h="998219">
                <a:moveTo>
                  <a:pt x="3606647" y="985443"/>
                </a:moveTo>
                <a:lnTo>
                  <a:pt x="3542436" y="985443"/>
                </a:lnTo>
                <a:lnTo>
                  <a:pt x="3542436" y="998143"/>
                </a:lnTo>
                <a:lnTo>
                  <a:pt x="3606647" y="998143"/>
                </a:lnTo>
                <a:lnTo>
                  <a:pt x="3606647" y="985443"/>
                </a:lnTo>
                <a:close/>
              </a:path>
              <a:path w="7920355" h="998219">
                <a:moveTo>
                  <a:pt x="3735082" y="985443"/>
                </a:moveTo>
                <a:lnTo>
                  <a:pt x="3670871" y="985443"/>
                </a:lnTo>
                <a:lnTo>
                  <a:pt x="3670871" y="998143"/>
                </a:lnTo>
                <a:lnTo>
                  <a:pt x="3735082" y="998143"/>
                </a:lnTo>
                <a:lnTo>
                  <a:pt x="3735082" y="985443"/>
                </a:lnTo>
                <a:close/>
              </a:path>
              <a:path w="7920355" h="998219">
                <a:moveTo>
                  <a:pt x="3863517" y="985443"/>
                </a:moveTo>
                <a:lnTo>
                  <a:pt x="3799306" y="985443"/>
                </a:lnTo>
                <a:lnTo>
                  <a:pt x="3799306" y="998143"/>
                </a:lnTo>
                <a:lnTo>
                  <a:pt x="3863517" y="998143"/>
                </a:lnTo>
                <a:lnTo>
                  <a:pt x="3863517" y="985443"/>
                </a:lnTo>
                <a:close/>
              </a:path>
              <a:path w="7920355" h="998219">
                <a:moveTo>
                  <a:pt x="3991965" y="985443"/>
                </a:moveTo>
                <a:lnTo>
                  <a:pt x="3927754" y="985443"/>
                </a:lnTo>
                <a:lnTo>
                  <a:pt x="3927754" y="998143"/>
                </a:lnTo>
                <a:lnTo>
                  <a:pt x="3991965" y="998143"/>
                </a:lnTo>
                <a:lnTo>
                  <a:pt x="3991965" y="985443"/>
                </a:lnTo>
                <a:close/>
              </a:path>
              <a:path w="7920355" h="998219">
                <a:moveTo>
                  <a:pt x="4120413" y="985443"/>
                </a:moveTo>
                <a:lnTo>
                  <a:pt x="4056202" y="985443"/>
                </a:lnTo>
                <a:lnTo>
                  <a:pt x="4056202" y="998143"/>
                </a:lnTo>
                <a:lnTo>
                  <a:pt x="4120413" y="998143"/>
                </a:lnTo>
                <a:lnTo>
                  <a:pt x="4120413" y="985443"/>
                </a:lnTo>
                <a:close/>
              </a:path>
              <a:path w="7920355" h="998219">
                <a:moveTo>
                  <a:pt x="4248848" y="985443"/>
                </a:moveTo>
                <a:lnTo>
                  <a:pt x="4184637" y="985443"/>
                </a:lnTo>
                <a:lnTo>
                  <a:pt x="4184637" y="998143"/>
                </a:lnTo>
                <a:lnTo>
                  <a:pt x="4248848" y="998143"/>
                </a:lnTo>
                <a:lnTo>
                  <a:pt x="4248848" y="985443"/>
                </a:lnTo>
                <a:close/>
              </a:path>
              <a:path w="7920355" h="998219">
                <a:moveTo>
                  <a:pt x="4377296" y="985443"/>
                </a:moveTo>
                <a:lnTo>
                  <a:pt x="4313085" y="985443"/>
                </a:lnTo>
                <a:lnTo>
                  <a:pt x="4313085" y="998143"/>
                </a:lnTo>
                <a:lnTo>
                  <a:pt x="4377296" y="998143"/>
                </a:lnTo>
                <a:lnTo>
                  <a:pt x="4377296" y="985443"/>
                </a:lnTo>
                <a:close/>
              </a:path>
              <a:path w="7920355" h="998219">
                <a:moveTo>
                  <a:pt x="4505744" y="985443"/>
                </a:moveTo>
                <a:lnTo>
                  <a:pt x="4441532" y="985443"/>
                </a:lnTo>
                <a:lnTo>
                  <a:pt x="4441532" y="998143"/>
                </a:lnTo>
                <a:lnTo>
                  <a:pt x="4505744" y="998143"/>
                </a:lnTo>
                <a:lnTo>
                  <a:pt x="4505744" y="985443"/>
                </a:lnTo>
                <a:close/>
              </a:path>
              <a:path w="7920355" h="998219">
                <a:moveTo>
                  <a:pt x="4634179" y="985443"/>
                </a:moveTo>
                <a:lnTo>
                  <a:pt x="4569968" y="985443"/>
                </a:lnTo>
                <a:lnTo>
                  <a:pt x="4569968" y="998143"/>
                </a:lnTo>
                <a:lnTo>
                  <a:pt x="4634179" y="998143"/>
                </a:lnTo>
                <a:lnTo>
                  <a:pt x="4634179" y="985443"/>
                </a:lnTo>
                <a:close/>
              </a:path>
              <a:path w="7920355" h="998219">
                <a:moveTo>
                  <a:pt x="4762614" y="985443"/>
                </a:moveTo>
                <a:lnTo>
                  <a:pt x="4698403" y="985443"/>
                </a:lnTo>
                <a:lnTo>
                  <a:pt x="4698403" y="998143"/>
                </a:lnTo>
                <a:lnTo>
                  <a:pt x="4762614" y="998143"/>
                </a:lnTo>
                <a:lnTo>
                  <a:pt x="4762614" y="985443"/>
                </a:lnTo>
                <a:close/>
              </a:path>
              <a:path w="7920355" h="998219">
                <a:moveTo>
                  <a:pt x="4891062" y="985443"/>
                </a:moveTo>
                <a:lnTo>
                  <a:pt x="4826850" y="985443"/>
                </a:lnTo>
                <a:lnTo>
                  <a:pt x="4826850" y="998143"/>
                </a:lnTo>
                <a:lnTo>
                  <a:pt x="4891062" y="998143"/>
                </a:lnTo>
                <a:lnTo>
                  <a:pt x="4891062" y="985443"/>
                </a:lnTo>
                <a:close/>
              </a:path>
              <a:path w="7920355" h="998219">
                <a:moveTo>
                  <a:pt x="5019509" y="985443"/>
                </a:moveTo>
                <a:lnTo>
                  <a:pt x="4955298" y="985443"/>
                </a:lnTo>
                <a:lnTo>
                  <a:pt x="4955298" y="998143"/>
                </a:lnTo>
                <a:lnTo>
                  <a:pt x="5019509" y="998143"/>
                </a:lnTo>
                <a:lnTo>
                  <a:pt x="5019509" y="985443"/>
                </a:lnTo>
                <a:close/>
              </a:path>
              <a:path w="7920355" h="998219">
                <a:moveTo>
                  <a:pt x="5147957" y="985443"/>
                </a:moveTo>
                <a:lnTo>
                  <a:pt x="5083746" y="985443"/>
                </a:lnTo>
                <a:lnTo>
                  <a:pt x="5083746" y="998143"/>
                </a:lnTo>
                <a:lnTo>
                  <a:pt x="5147957" y="998143"/>
                </a:lnTo>
                <a:lnTo>
                  <a:pt x="5147957" y="985443"/>
                </a:lnTo>
                <a:close/>
              </a:path>
              <a:path w="7920355" h="998219">
                <a:moveTo>
                  <a:pt x="5276392" y="985443"/>
                </a:moveTo>
                <a:lnTo>
                  <a:pt x="5212181" y="985443"/>
                </a:lnTo>
                <a:lnTo>
                  <a:pt x="5212181" y="998143"/>
                </a:lnTo>
                <a:lnTo>
                  <a:pt x="5276392" y="998143"/>
                </a:lnTo>
                <a:lnTo>
                  <a:pt x="5276392" y="985443"/>
                </a:lnTo>
                <a:close/>
              </a:path>
              <a:path w="7920355" h="998219">
                <a:moveTo>
                  <a:pt x="5404840" y="985443"/>
                </a:moveTo>
                <a:lnTo>
                  <a:pt x="5340629" y="985443"/>
                </a:lnTo>
                <a:lnTo>
                  <a:pt x="5340629" y="998143"/>
                </a:lnTo>
                <a:lnTo>
                  <a:pt x="5404840" y="998143"/>
                </a:lnTo>
                <a:lnTo>
                  <a:pt x="5404840" y="985443"/>
                </a:lnTo>
                <a:close/>
              </a:path>
              <a:path w="7920355" h="998219">
                <a:moveTo>
                  <a:pt x="5533288" y="985443"/>
                </a:moveTo>
                <a:lnTo>
                  <a:pt x="5469077" y="985443"/>
                </a:lnTo>
                <a:lnTo>
                  <a:pt x="5469077" y="998143"/>
                </a:lnTo>
                <a:lnTo>
                  <a:pt x="5533288" y="998143"/>
                </a:lnTo>
                <a:lnTo>
                  <a:pt x="5533288" y="985443"/>
                </a:lnTo>
                <a:close/>
              </a:path>
              <a:path w="7920355" h="998219">
                <a:moveTo>
                  <a:pt x="5661723" y="985443"/>
                </a:moveTo>
                <a:lnTo>
                  <a:pt x="5597512" y="985443"/>
                </a:lnTo>
                <a:lnTo>
                  <a:pt x="5597512" y="998143"/>
                </a:lnTo>
                <a:lnTo>
                  <a:pt x="5661723" y="998143"/>
                </a:lnTo>
                <a:lnTo>
                  <a:pt x="5661723" y="985443"/>
                </a:lnTo>
                <a:close/>
              </a:path>
              <a:path w="7920355" h="998219">
                <a:moveTo>
                  <a:pt x="5790171" y="985443"/>
                </a:moveTo>
                <a:lnTo>
                  <a:pt x="5725947" y="985443"/>
                </a:lnTo>
                <a:lnTo>
                  <a:pt x="5725947" y="998143"/>
                </a:lnTo>
                <a:lnTo>
                  <a:pt x="5790171" y="998143"/>
                </a:lnTo>
                <a:lnTo>
                  <a:pt x="5790171" y="985443"/>
                </a:lnTo>
                <a:close/>
              </a:path>
              <a:path w="7920355" h="998219">
                <a:moveTo>
                  <a:pt x="5918606" y="985443"/>
                </a:moveTo>
                <a:lnTo>
                  <a:pt x="5854395" y="985443"/>
                </a:lnTo>
                <a:lnTo>
                  <a:pt x="5854395" y="998143"/>
                </a:lnTo>
                <a:lnTo>
                  <a:pt x="5918606" y="998143"/>
                </a:lnTo>
                <a:lnTo>
                  <a:pt x="5918606" y="985443"/>
                </a:lnTo>
                <a:close/>
              </a:path>
              <a:path w="7920355" h="998219">
                <a:moveTo>
                  <a:pt x="6047054" y="985443"/>
                </a:moveTo>
                <a:lnTo>
                  <a:pt x="5982843" y="985443"/>
                </a:lnTo>
                <a:lnTo>
                  <a:pt x="5982843" y="998143"/>
                </a:lnTo>
                <a:lnTo>
                  <a:pt x="6047054" y="998143"/>
                </a:lnTo>
                <a:lnTo>
                  <a:pt x="6047054" y="985443"/>
                </a:lnTo>
                <a:close/>
              </a:path>
              <a:path w="7920355" h="998219">
                <a:moveTo>
                  <a:pt x="6175489" y="985443"/>
                </a:moveTo>
                <a:lnTo>
                  <a:pt x="6111278" y="985443"/>
                </a:lnTo>
                <a:lnTo>
                  <a:pt x="6111278" y="998143"/>
                </a:lnTo>
                <a:lnTo>
                  <a:pt x="6175489" y="998143"/>
                </a:lnTo>
                <a:lnTo>
                  <a:pt x="6175489" y="985443"/>
                </a:lnTo>
                <a:close/>
              </a:path>
              <a:path w="7920355" h="998219">
                <a:moveTo>
                  <a:pt x="6303937" y="985443"/>
                </a:moveTo>
                <a:lnTo>
                  <a:pt x="6239725" y="985443"/>
                </a:lnTo>
                <a:lnTo>
                  <a:pt x="6239725" y="998143"/>
                </a:lnTo>
                <a:lnTo>
                  <a:pt x="6303937" y="998143"/>
                </a:lnTo>
                <a:lnTo>
                  <a:pt x="6303937" y="985443"/>
                </a:lnTo>
                <a:close/>
              </a:path>
              <a:path w="7920355" h="998219">
                <a:moveTo>
                  <a:pt x="6432384" y="985443"/>
                </a:moveTo>
                <a:lnTo>
                  <a:pt x="6368173" y="985443"/>
                </a:lnTo>
                <a:lnTo>
                  <a:pt x="6368173" y="998143"/>
                </a:lnTo>
                <a:lnTo>
                  <a:pt x="6432384" y="998143"/>
                </a:lnTo>
                <a:lnTo>
                  <a:pt x="6432384" y="985443"/>
                </a:lnTo>
                <a:close/>
              </a:path>
              <a:path w="7920355" h="998219">
                <a:moveTo>
                  <a:pt x="6560832" y="985443"/>
                </a:moveTo>
                <a:lnTo>
                  <a:pt x="6496608" y="985443"/>
                </a:lnTo>
                <a:lnTo>
                  <a:pt x="6496608" y="998143"/>
                </a:lnTo>
                <a:lnTo>
                  <a:pt x="6560832" y="998143"/>
                </a:lnTo>
                <a:lnTo>
                  <a:pt x="6560832" y="985443"/>
                </a:lnTo>
                <a:close/>
              </a:path>
              <a:path w="7920355" h="998219">
                <a:moveTo>
                  <a:pt x="6689267" y="985443"/>
                </a:moveTo>
                <a:lnTo>
                  <a:pt x="6625056" y="985443"/>
                </a:lnTo>
                <a:lnTo>
                  <a:pt x="6625056" y="998143"/>
                </a:lnTo>
                <a:lnTo>
                  <a:pt x="6689267" y="998143"/>
                </a:lnTo>
                <a:lnTo>
                  <a:pt x="6689267" y="985443"/>
                </a:lnTo>
                <a:close/>
              </a:path>
              <a:path w="7920355" h="998219">
                <a:moveTo>
                  <a:pt x="6817715" y="985443"/>
                </a:moveTo>
                <a:lnTo>
                  <a:pt x="6753491" y="985443"/>
                </a:lnTo>
                <a:lnTo>
                  <a:pt x="6753491" y="998143"/>
                </a:lnTo>
                <a:lnTo>
                  <a:pt x="6817715" y="998143"/>
                </a:lnTo>
                <a:lnTo>
                  <a:pt x="6817715" y="985443"/>
                </a:lnTo>
                <a:close/>
              </a:path>
              <a:path w="7920355" h="998219">
                <a:moveTo>
                  <a:pt x="6946150" y="985443"/>
                </a:moveTo>
                <a:lnTo>
                  <a:pt x="6881939" y="985443"/>
                </a:lnTo>
                <a:lnTo>
                  <a:pt x="6881939" y="998143"/>
                </a:lnTo>
                <a:lnTo>
                  <a:pt x="6946150" y="998143"/>
                </a:lnTo>
                <a:lnTo>
                  <a:pt x="6946150" y="985443"/>
                </a:lnTo>
                <a:close/>
              </a:path>
              <a:path w="7920355" h="998219">
                <a:moveTo>
                  <a:pt x="7074585" y="985443"/>
                </a:moveTo>
                <a:lnTo>
                  <a:pt x="7010374" y="985443"/>
                </a:lnTo>
                <a:lnTo>
                  <a:pt x="7010374" y="998143"/>
                </a:lnTo>
                <a:lnTo>
                  <a:pt x="7074585" y="998143"/>
                </a:lnTo>
                <a:lnTo>
                  <a:pt x="7074585" y="985443"/>
                </a:lnTo>
                <a:close/>
              </a:path>
              <a:path w="7920355" h="998219">
                <a:moveTo>
                  <a:pt x="7203033" y="985443"/>
                </a:moveTo>
                <a:lnTo>
                  <a:pt x="7138822" y="985443"/>
                </a:lnTo>
                <a:lnTo>
                  <a:pt x="7138822" y="998143"/>
                </a:lnTo>
                <a:lnTo>
                  <a:pt x="7203033" y="998143"/>
                </a:lnTo>
                <a:lnTo>
                  <a:pt x="7203033" y="985443"/>
                </a:lnTo>
                <a:close/>
              </a:path>
              <a:path w="7920355" h="998219">
                <a:moveTo>
                  <a:pt x="7331481" y="985443"/>
                </a:moveTo>
                <a:lnTo>
                  <a:pt x="7267257" y="985443"/>
                </a:lnTo>
                <a:lnTo>
                  <a:pt x="7267257" y="998143"/>
                </a:lnTo>
                <a:lnTo>
                  <a:pt x="7331481" y="998143"/>
                </a:lnTo>
                <a:lnTo>
                  <a:pt x="7331481" y="985443"/>
                </a:lnTo>
                <a:close/>
              </a:path>
              <a:path w="7920355" h="998219">
                <a:moveTo>
                  <a:pt x="7459929" y="985443"/>
                </a:moveTo>
                <a:lnTo>
                  <a:pt x="7395717" y="985443"/>
                </a:lnTo>
                <a:lnTo>
                  <a:pt x="7395717" y="998143"/>
                </a:lnTo>
                <a:lnTo>
                  <a:pt x="7459929" y="998143"/>
                </a:lnTo>
                <a:lnTo>
                  <a:pt x="7459929" y="985443"/>
                </a:lnTo>
                <a:close/>
              </a:path>
              <a:path w="7920355" h="998219">
                <a:moveTo>
                  <a:pt x="7571282" y="964082"/>
                </a:moveTo>
                <a:lnTo>
                  <a:pt x="7541590" y="985443"/>
                </a:lnTo>
                <a:lnTo>
                  <a:pt x="7524153" y="985443"/>
                </a:lnTo>
                <a:lnTo>
                  <a:pt x="7524153" y="998143"/>
                </a:lnTo>
                <a:lnTo>
                  <a:pt x="7541590" y="998143"/>
                </a:lnTo>
                <a:lnTo>
                  <a:pt x="7548764" y="997687"/>
                </a:lnTo>
                <a:lnTo>
                  <a:pt x="7579829" y="975558"/>
                </a:lnTo>
                <a:lnTo>
                  <a:pt x="7582992" y="969162"/>
                </a:lnTo>
                <a:lnTo>
                  <a:pt x="7571282" y="964082"/>
                </a:lnTo>
                <a:close/>
              </a:path>
              <a:path w="7920355" h="998219">
                <a:moveTo>
                  <a:pt x="7613421" y="844067"/>
                </a:moveTo>
                <a:lnTo>
                  <a:pt x="7592377" y="904354"/>
                </a:lnTo>
                <a:lnTo>
                  <a:pt x="7604455" y="908519"/>
                </a:lnTo>
                <a:lnTo>
                  <a:pt x="7625499" y="848220"/>
                </a:lnTo>
                <a:lnTo>
                  <a:pt x="7613421" y="844067"/>
                </a:lnTo>
                <a:close/>
              </a:path>
              <a:path w="7920355" h="998219">
                <a:moveTo>
                  <a:pt x="7655496" y="723480"/>
                </a:moveTo>
                <a:lnTo>
                  <a:pt x="7634465" y="783767"/>
                </a:lnTo>
                <a:lnTo>
                  <a:pt x="7646542" y="787933"/>
                </a:lnTo>
                <a:lnTo>
                  <a:pt x="7667574" y="727646"/>
                </a:lnTo>
                <a:lnTo>
                  <a:pt x="7655496" y="723480"/>
                </a:lnTo>
                <a:close/>
              </a:path>
              <a:path w="7920355" h="998219">
                <a:moveTo>
                  <a:pt x="7697558" y="602907"/>
                </a:moveTo>
                <a:lnTo>
                  <a:pt x="7676527" y="663193"/>
                </a:lnTo>
                <a:lnTo>
                  <a:pt x="7688605" y="667359"/>
                </a:lnTo>
                <a:lnTo>
                  <a:pt x="7709636" y="607059"/>
                </a:lnTo>
                <a:lnTo>
                  <a:pt x="7697558" y="602907"/>
                </a:lnTo>
                <a:close/>
              </a:path>
              <a:path w="7920355" h="998219">
                <a:moveTo>
                  <a:pt x="7739646" y="482320"/>
                </a:moveTo>
                <a:lnTo>
                  <a:pt x="7718602" y="542620"/>
                </a:lnTo>
                <a:lnTo>
                  <a:pt x="7730680" y="546773"/>
                </a:lnTo>
                <a:lnTo>
                  <a:pt x="7751724" y="486486"/>
                </a:lnTo>
                <a:lnTo>
                  <a:pt x="7739646" y="482320"/>
                </a:lnTo>
                <a:close/>
              </a:path>
              <a:path w="7920355" h="998219">
                <a:moveTo>
                  <a:pt x="7781709" y="361746"/>
                </a:moveTo>
                <a:lnTo>
                  <a:pt x="7760677" y="422033"/>
                </a:lnTo>
                <a:lnTo>
                  <a:pt x="7772742" y="426199"/>
                </a:lnTo>
                <a:lnTo>
                  <a:pt x="7793786" y="365899"/>
                </a:lnTo>
                <a:lnTo>
                  <a:pt x="7781709" y="361746"/>
                </a:lnTo>
                <a:close/>
              </a:path>
              <a:path w="7920355" h="998219">
                <a:moveTo>
                  <a:pt x="7823784" y="241160"/>
                </a:moveTo>
                <a:lnTo>
                  <a:pt x="7802740" y="301447"/>
                </a:lnTo>
                <a:lnTo>
                  <a:pt x="7814817" y="305612"/>
                </a:lnTo>
                <a:lnTo>
                  <a:pt x="7835861" y="245325"/>
                </a:lnTo>
                <a:lnTo>
                  <a:pt x="7823784" y="241160"/>
                </a:lnTo>
                <a:close/>
              </a:path>
              <a:path w="7920355" h="998219">
                <a:moveTo>
                  <a:pt x="7865846" y="120586"/>
                </a:moveTo>
                <a:lnTo>
                  <a:pt x="7844828" y="180873"/>
                </a:lnTo>
                <a:lnTo>
                  <a:pt x="7856905" y="185026"/>
                </a:lnTo>
                <a:lnTo>
                  <a:pt x="7877924" y="124739"/>
                </a:lnTo>
                <a:lnTo>
                  <a:pt x="7865846" y="120586"/>
                </a:lnTo>
                <a:close/>
              </a:path>
              <a:path w="7920355" h="998219">
                <a:moveTo>
                  <a:pt x="7907921" y="0"/>
                </a:moveTo>
                <a:lnTo>
                  <a:pt x="7886890" y="60286"/>
                </a:lnTo>
                <a:lnTo>
                  <a:pt x="7898968" y="64452"/>
                </a:lnTo>
                <a:lnTo>
                  <a:pt x="7919999" y="4165"/>
                </a:lnTo>
                <a:lnTo>
                  <a:pt x="790792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C56_Kuvert_Fenster_beidseitig_1c_PDF_Vorlage.indd</dc:title>
  <dcterms:created xsi:type="dcterms:W3CDTF">2021-02-03T09:46:01Z</dcterms:created>
  <dcterms:modified xsi:type="dcterms:W3CDTF">2021-02-03T09:46:01Z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2021-02-03T00:00:00Z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2021-02-03T00:00:00Z</vt:filetime>
  </property>
</Properties>
</file>